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3"/>
    <p:restoredTop sz="92908"/>
  </p:normalViewPr>
  <p:slideViewPr>
    <p:cSldViewPr snapToGrid="0" snapToObjects="1">
      <p:cViewPr varScale="1">
        <p:scale>
          <a:sx n="76" d="100"/>
          <a:sy n="76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1D1C-F107-D347-BE0D-0AB995D7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DE3C8-DE25-C445-80E8-5B7BA657B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AF295-D18A-954B-AD1E-987359F0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AB81-590B-A64B-B0FD-57E6FA3B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D4B6-79FB-5C4D-BE85-F04DDE75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5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6FAE-2501-A64C-8544-833DE1E0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A48AD-9B5A-1443-AE61-15CD49B95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B631-7559-C640-8141-1AA311F3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55C0-6BC3-E144-BA03-62B69649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E9F8-44B0-4448-A6A6-A7D15D7E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E5CA4-FF7E-C14E-BB1D-E03BC7199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B7CE0-5301-6143-8D0C-59E19F5C1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00B-4E65-D845-B14D-4467BC1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5445-CEE6-B74D-8D32-80C99FA0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67E8-3908-5B4A-872B-1B1C8A91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E968-BDBF-104E-9472-39027498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A941-1425-2248-8CA5-74D4B1F4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376D7-E986-474A-B940-FA3AFFBC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255A8-9A66-0842-AD93-C8463001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4AE4-9620-474E-AB66-FA4FDDD8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1E6F-0126-AA4F-A8C1-D4F94EC9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EABBC-7CD5-374D-8AD1-DEE22B45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9BDB-8E62-7F41-ABBB-4481C09C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D4BC-957D-0A4C-AA88-6D4B3790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E3957-C656-D34F-835C-B04B7AE2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1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CF22-2ABD-1040-BA3A-660EE25D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6168-83C5-1644-9E93-6CB79EEE4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C42B-761C-5149-AC73-18FEE2ABA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CD720-752A-6C4C-9D6F-CE80710D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BD6A8-3220-3841-9CA8-894AD5CA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54A07-4140-1341-916E-6E4A1D28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40B0-7FF9-BD4D-B4F7-848CB63F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29F9-9414-D846-82C0-7022A9E1C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B1241-6FF9-A841-9E05-33288CF44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C5B70-A837-2E44-ACDF-99AEBCB26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0B131-67BB-1B46-AD6B-9C2A53446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EB3B6-0E2A-C446-9D9D-326DA85F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2EAC8-AC08-FF47-AC75-92A7664D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09A2F-D723-394E-BDCE-EFA045F7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0EB4-C0D3-9F41-A370-8E3B0A15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0C0FD-C4BF-974A-8CF7-ED4C8F12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2769E-0E78-904A-AEDD-DC407919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476F2-0528-6D43-A61E-2893553A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5EA2A-5327-0847-8D2A-F2486603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DF4AA-AF21-6B4E-9163-FBC28CD7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0627B-2F93-1243-91DD-CABA0F4F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D7E6-3555-9E48-A8BB-8BFB7B95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A3E42-EF19-E04A-80B5-4D30A328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074E8-A239-9E45-A9EB-E49583A7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F462C-1D47-5D4F-9A8C-15D2C78F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6635D-EE20-2247-B20D-355A37E4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630A4-D070-5A4C-9EB4-01FBB6EA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9BFF-BF0F-3B4A-A211-F9E15FAA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B2EFC-9E3D-064B-B85D-1DEC77F43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41EBB-F44E-4D4D-8746-F381A0153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CC204-E5B9-E945-9CCC-DEF7119B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79289-6B2B-4849-85B2-5215A188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2A69E-B506-F24D-9B7C-FDF90AE6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8DF92-5921-2044-A1B9-C2D3E141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F9074-077B-304D-8A1A-EC8E3F57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70BD5-5A0B-9547-BCB7-8F2E5D861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E49A-E846-7E40-A59C-E1C30DA939BE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B9C8C-1EFC-9F42-9057-BECC01FE6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26A4C-17FA-D249-A382-7B62D2C0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2BE6-0806-9441-8C62-1DCA31BD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C4CA328E-F3EE-534A-824D-0CF25AD8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7EB73C6-C597-394B-A524-9FF0EB2C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3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P Bixby</dc:creator>
  <cp:lastModifiedBy>Benjamin P Bixby</cp:lastModifiedBy>
  <cp:revision>1</cp:revision>
  <dcterms:created xsi:type="dcterms:W3CDTF">2020-09-02T22:09:31Z</dcterms:created>
  <dcterms:modified xsi:type="dcterms:W3CDTF">2020-09-02T22:10:52Z</dcterms:modified>
</cp:coreProperties>
</file>